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9" r:id="rId4"/>
    <p:sldId id="262" r:id="rId5"/>
    <p:sldId id="265" r:id="rId6"/>
    <p:sldId id="263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6F160A9-4A43-4156-9540-5D092D0919BB}"/>
              </a:ext>
            </a:extLst>
          </p:cNvPr>
          <p:cNvSpPr/>
          <p:nvPr/>
        </p:nvSpPr>
        <p:spPr>
          <a:xfrm>
            <a:off x="1591850" y="2462719"/>
            <a:ext cx="900830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BR" sz="3600" dirty="0">
                <a:solidFill>
                  <a:schemeClr val="bg1"/>
                </a:solidFill>
                <a:latin typeface="Times New (W1)"/>
                <a:ea typeface="Times New Roman" panose="02020603050405020304" pitchFamily="18" charset="0"/>
                <a:cs typeface="Times New Roman" panose="02020603050405020304" pitchFamily="18" charset="0"/>
              </a:rPr>
              <a:t>Projeto Hackathon #193Challenge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BR" sz="3600" dirty="0">
                <a:solidFill>
                  <a:schemeClr val="bg1"/>
                </a:solidFill>
                <a:latin typeface="Times New (W1)"/>
                <a:ea typeface="Times New Roman" panose="02020603050405020304" pitchFamily="18" charset="0"/>
                <a:cs typeface="Times New Roman" panose="02020603050405020304" pitchFamily="18" charset="0"/>
              </a:rPr>
              <a:t>Corpo de Bombeiros do Estado de São Paulo</a:t>
            </a:r>
          </a:p>
        </p:txBody>
      </p:sp>
    </p:spTree>
    <p:extLst>
      <p:ext uri="{BB962C8B-B14F-4D97-AF65-F5344CB8AC3E}">
        <p14:creationId xmlns:p14="http://schemas.microsoft.com/office/powerpoint/2010/main" val="160787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6F160A9-4A43-4156-9540-5D092D0919BB}"/>
              </a:ext>
            </a:extLst>
          </p:cNvPr>
          <p:cNvSpPr/>
          <p:nvPr/>
        </p:nvSpPr>
        <p:spPr>
          <a:xfrm>
            <a:off x="1591850" y="2493497"/>
            <a:ext cx="900830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Mais de 500.000 ocorrências por ano;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Imprecisão de informações passadas ao CBSP;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472 cidades sem a presença de unidade local do CBSP;</a:t>
            </a:r>
            <a:endParaRPr lang="pt-BR" sz="2800" dirty="0">
              <a:solidFill>
                <a:schemeClr val="bg1"/>
              </a:solidFill>
              <a:latin typeface="Times New (W1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Voluntários sem ferramenta para atuação;</a:t>
            </a:r>
            <a:endParaRPr lang="pt-BR" sz="2800" dirty="0">
              <a:solidFill>
                <a:schemeClr val="bg1"/>
              </a:solidFill>
              <a:latin typeface="Times New (W1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2D09680-852D-49EE-AE26-9E69A184F219}"/>
              </a:ext>
            </a:extLst>
          </p:cNvPr>
          <p:cNvSpPr/>
          <p:nvPr/>
        </p:nvSpPr>
        <p:spPr>
          <a:xfrm>
            <a:off x="1591850" y="1447200"/>
            <a:ext cx="38068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4400" dirty="0">
                <a:solidFill>
                  <a:schemeClr val="bg1"/>
                </a:solidFill>
                <a:latin typeface="Times New (W1)"/>
                <a:ea typeface="Times New Roman" panose="02020603050405020304" pitchFamily="18" charset="0"/>
                <a:cs typeface="Times New Roman" panose="02020603050405020304" pitchFamily="18" charset="0"/>
              </a:rPr>
              <a:t>DESAFIOS</a:t>
            </a:r>
            <a:endParaRPr lang="pt-BR" sz="2000" dirty="0">
              <a:solidFill>
                <a:schemeClr val="bg1"/>
              </a:solidFill>
              <a:latin typeface="Times New (W1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9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6F160A9-4A43-4156-9540-5D092D0919BB}"/>
              </a:ext>
            </a:extLst>
          </p:cNvPr>
          <p:cNvSpPr/>
          <p:nvPr/>
        </p:nvSpPr>
        <p:spPr>
          <a:xfrm>
            <a:off x="1591850" y="2515838"/>
            <a:ext cx="90083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Desenvolver um protótipo funcional de aplicação mobile que enderece os problemas e desafios propostos.</a:t>
            </a:r>
            <a:endParaRPr lang="pt-BR" sz="2800" dirty="0">
              <a:solidFill>
                <a:schemeClr val="bg1"/>
              </a:solidFill>
              <a:latin typeface="Times New (W1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2D09680-852D-49EE-AE26-9E69A184F219}"/>
              </a:ext>
            </a:extLst>
          </p:cNvPr>
          <p:cNvSpPr/>
          <p:nvPr/>
        </p:nvSpPr>
        <p:spPr>
          <a:xfrm>
            <a:off x="1591850" y="1448502"/>
            <a:ext cx="42452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4400" dirty="0">
                <a:solidFill>
                  <a:schemeClr val="bg1"/>
                </a:solidFill>
                <a:latin typeface="Times New (W1)"/>
                <a:ea typeface="Times New Roman" panose="02020603050405020304" pitchFamily="18" charset="0"/>
                <a:cs typeface="Times New Roman" panose="02020603050405020304" pitchFamily="18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357166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751E790-4DE8-4AB5-82B9-FA86AC7C98A5}"/>
              </a:ext>
            </a:extLst>
          </p:cNvPr>
          <p:cNvSpPr/>
          <p:nvPr/>
        </p:nvSpPr>
        <p:spPr>
          <a:xfrm>
            <a:off x="740080" y="695194"/>
            <a:ext cx="4245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Times New (W1)"/>
                <a:ea typeface="Times New Roman" panose="02020603050405020304" pitchFamily="18" charset="0"/>
                <a:cs typeface="Times New Roman" panose="02020603050405020304" pitchFamily="18" charset="0"/>
              </a:rPr>
              <a:t>APP CIDADÃO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3483338-A82D-4FA3-8A43-7F1B8394A860}"/>
              </a:ext>
            </a:extLst>
          </p:cNvPr>
          <p:cNvGrpSpPr/>
          <p:nvPr/>
        </p:nvGrpSpPr>
        <p:grpSpPr>
          <a:xfrm>
            <a:off x="1387172" y="1816046"/>
            <a:ext cx="9417656" cy="4320000"/>
            <a:chOff x="1445542" y="1816046"/>
            <a:chExt cx="9417656" cy="432000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61784C2-C6EA-49FF-BC47-F371B3F0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42" y="1816046"/>
              <a:ext cx="2834354" cy="4320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F3A6CEA-F594-492A-9A38-279AC9A7A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845" y="1816046"/>
              <a:ext cx="2833702" cy="4320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527F7AA-56EC-4C73-A616-EBEBA79CF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9496" y="1816046"/>
              <a:ext cx="2833702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95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751E790-4DE8-4AB5-82B9-FA86AC7C98A5}"/>
              </a:ext>
            </a:extLst>
          </p:cNvPr>
          <p:cNvSpPr/>
          <p:nvPr/>
        </p:nvSpPr>
        <p:spPr>
          <a:xfrm>
            <a:off x="740080" y="695194"/>
            <a:ext cx="4245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Times New (W1)"/>
                <a:ea typeface="Times New Roman" panose="02020603050405020304" pitchFamily="18" charset="0"/>
                <a:cs typeface="Times New Roman" panose="02020603050405020304" pitchFamily="18" charset="0"/>
              </a:rPr>
              <a:t>APP CIDADÃO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ECF3E3E-2F79-4D50-B6D3-F82F56BDBC27}"/>
              </a:ext>
            </a:extLst>
          </p:cNvPr>
          <p:cNvGrpSpPr/>
          <p:nvPr/>
        </p:nvGrpSpPr>
        <p:grpSpPr>
          <a:xfrm>
            <a:off x="1289574" y="1842806"/>
            <a:ext cx="9612852" cy="4320000"/>
            <a:chOff x="1352204" y="1842806"/>
            <a:chExt cx="9612852" cy="432000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388FD65-38DB-444A-AC81-A493E7FDA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2204" y="1842806"/>
              <a:ext cx="2833702" cy="43200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5577102-9D9E-465A-94C4-D90549F40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779" y="1842806"/>
              <a:ext cx="2833702" cy="43200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60CEB05-F8B1-4AE6-8AFF-9DF14C3E1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54" y="1842806"/>
              <a:ext cx="2833702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8945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90D05D2-89DA-4F66-BCE6-E3D443B1D7AC}"/>
              </a:ext>
            </a:extLst>
          </p:cNvPr>
          <p:cNvSpPr/>
          <p:nvPr/>
        </p:nvSpPr>
        <p:spPr>
          <a:xfrm>
            <a:off x="740080" y="695194"/>
            <a:ext cx="4245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Times New (W1)"/>
                <a:ea typeface="Times New Roman" panose="02020603050405020304" pitchFamily="18" charset="0"/>
                <a:cs typeface="Times New Roman" panose="02020603050405020304" pitchFamily="18" charset="0"/>
              </a:rPr>
              <a:t>APP VOLUNTÁRIO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F3D5DA-D8D3-420D-BEED-975E499E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32" y="1815550"/>
            <a:ext cx="2834352" cy="432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2CEB7B-1230-4D19-BD17-5DECB6AD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00" y="1816188"/>
            <a:ext cx="2834351" cy="432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85C4BAC-E19E-409C-A9CA-44D0E720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968" y="1815550"/>
            <a:ext cx="2833200" cy="43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3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6F160A9-4A43-4156-9540-5D092D0919BB}"/>
              </a:ext>
            </a:extLst>
          </p:cNvPr>
          <p:cNvSpPr/>
          <p:nvPr/>
        </p:nvSpPr>
        <p:spPr>
          <a:xfrm>
            <a:off x="1591849" y="2561521"/>
            <a:ext cx="9008301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Menor tempo/reposta;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Entrada de dados precisos (geolocalização/informações do solicitante);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Maior contingente de atuação;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pt-BR" sz="4000" dirty="0">
              <a:solidFill>
                <a:schemeClr val="bg1"/>
              </a:solidFill>
              <a:latin typeface="Times New (W1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2D09680-852D-49EE-AE26-9E69A184F219}"/>
              </a:ext>
            </a:extLst>
          </p:cNvPr>
          <p:cNvSpPr/>
          <p:nvPr/>
        </p:nvSpPr>
        <p:spPr>
          <a:xfrm>
            <a:off x="1591849" y="1447200"/>
            <a:ext cx="42452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4400" dirty="0">
                <a:solidFill>
                  <a:schemeClr val="bg1"/>
                </a:solidFill>
                <a:latin typeface="Times New (W1)"/>
                <a:ea typeface="Times New Roman" panose="02020603050405020304" pitchFamily="18" charset="0"/>
                <a:cs typeface="Times New Roman" panose="02020603050405020304" pitchFamily="18" charset="0"/>
              </a:rPr>
              <a:t>BENEFÍCIOS</a:t>
            </a:r>
          </a:p>
        </p:txBody>
      </p:sp>
    </p:spTree>
    <p:extLst>
      <p:ext uri="{BB962C8B-B14F-4D97-AF65-F5344CB8AC3E}">
        <p14:creationId xmlns:p14="http://schemas.microsoft.com/office/powerpoint/2010/main" val="64458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6F160A9-4A43-4156-9540-5D092D0919BB}"/>
              </a:ext>
            </a:extLst>
          </p:cNvPr>
          <p:cNvSpPr/>
          <p:nvPr/>
        </p:nvSpPr>
        <p:spPr>
          <a:xfrm>
            <a:off x="1591849" y="1809959"/>
            <a:ext cx="90083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pt-BR" sz="4000" dirty="0">
              <a:solidFill>
                <a:schemeClr val="bg1"/>
              </a:solidFill>
              <a:latin typeface="Times New (W1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2D09680-852D-49EE-AE26-9E69A184F219}"/>
              </a:ext>
            </a:extLst>
          </p:cNvPr>
          <p:cNvSpPr/>
          <p:nvPr/>
        </p:nvSpPr>
        <p:spPr>
          <a:xfrm>
            <a:off x="1591849" y="1447200"/>
            <a:ext cx="64874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4400" dirty="0">
                <a:solidFill>
                  <a:schemeClr val="bg1"/>
                </a:solidFill>
                <a:latin typeface="Times New (W1)"/>
                <a:ea typeface="Times New Roman" panose="02020603050405020304" pitchFamily="18" charset="0"/>
                <a:cs typeface="Times New Roman" panose="02020603050405020304" pitchFamily="18" charset="0"/>
              </a:rPr>
              <a:t>PRÓXIMOS PASSOS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AD798A0-6759-4D56-801D-158F6BA05685}"/>
              </a:ext>
            </a:extLst>
          </p:cNvPr>
          <p:cNvSpPr/>
          <p:nvPr/>
        </p:nvSpPr>
        <p:spPr>
          <a:xfrm>
            <a:off x="1591849" y="2585611"/>
            <a:ext cx="900830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Planejamento de projeto de integração COBOM Online;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Planejamento de desenvolvimento de evolução COBOM Online;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Planejamento de projeto de implementação de RED FLAG;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 de features, como: GAMEFICAÇÃO, EDUCAÇÃO PÚBLICA, BONIFICAÇÃO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pt-BR" sz="4000" dirty="0">
              <a:solidFill>
                <a:schemeClr val="bg1"/>
              </a:solidFill>
              <a:latin typeface="Times New (W1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9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4EBC831-E638-475B-BDD9-FDA2E7747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1" b="24413"/>
          <a:stretch/>
        </p:blipFill>
        <p:spPr>
          <a:xfrm>
            <a:off x="1336430" y="1131475"/>
            <a:ext cx="3751384" cy="45950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6B6291F-1133-4D22-A67E-628803BDD40B}"/>
              </a:ext>
            </a:extLst>
          </p:cNvPr>
          <p:cNvSpPr/>
          <p:nvPr/>
        </p:nvSpPr>
        <p:spPr>
          <a:xfrm>
            <a:off x="7317447" y="1705451"/>
            <a:ext cx="3642827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Anderson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Scaloni</a:t>
            </a:r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André Vieira</a:t>
            </a: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Caio Fonseca</a:t>
            </a: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Gerson Tolentino</a:t>
            </a: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Lucas Augusto</a:t>
            </a: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Marcos Paulo</a:t>
            </a:r>
            <a:endParaRPr lang="pt-BR" sz="2800" dirty="0">
              <a:solidFill>
                <a:schemeClr val="bg1"/>
              </a:solidFill>
              <a:latin typeface="Times New (W1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216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331</TotalTime>
  <Words>139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Times New (W1)</vt:lpstr>
      <vt:lpstr>Arial</vt:lpstr>
      <vt:lpstr>Century Gothic</vt:lpstr>
      <vt:lpstr>Symbol</vt:lpstr>
      <vt:lpstr>Times New Roman</vt:lpstr>
      <vt:lpstr>Wingdings 3</vt:lpstr>
      <vt:lpstr>Íon - Sala da Diretoria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augusto</dc:creator>
  <cp:lastModifiedBy>lucas augusto</cp:lastModifiedBy>
  <cp:revision>19</cp:revision>
  <dcterms:created xsi:type="dcterms:W3CDTF">2019-03-10T14:36:24Z</dcterms:created>
  <dcterms:modified xsi:type="dcterms:W3CDTF">2019-03-10T20:08:18Z</dcterms:modified>
</cp:coreProperties>
</file>